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13" d="100"/>
          <a:sy n="113" d="100"/>
        </p:scale>
        <p:origin x="586" y="8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R DHARSHINI</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aut2211t304</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Picture 3">
            <a:extLst>
              <a:ext uri="{FF2B5EF4-FFF2-40B4-BE49-F238E27FC236}">
                <a16:creationId xmlns:a16="http://schemas.microsoft.com/office/drawing/2014/main" id="{2AD747F5-70A5-2219-D9A9-40672BB3D2BC}"/>
              </a:ext>
            </a:extLst>
          </p:cNvPr>
          <p:cNvPicPr>
            <a:picLocks noChangeAspect="1"/>
          </p:cNvPicPr>
          <p:nvPr/>
        </p:nvPicPr>
        <p:blipFill>
          <a:blip r:embed="rId3"/>
          <a:stretch>
            <a:fillRect/>
          </a:stretch>
        </p:blipFill>
        <p:spPr>
          <a:xfrm>
            <a:off x="724746" y="1002453"/>
            <a:ext cx="7172961" cy="3856517"/>
          </a:xfrm>
          <a:prstGeom prst="rect">
            <a:avLst/>
          </a:prstGeom>
        </p:spPr>
      </p:pic>
    </p:spTree>
    <p:extLst>
      <p:ext uri="{BB962C8B-B14F-4D97-AF65-F5344CB8AC3E}">
        <p14:creationId xmlns:p14="http://schemas.microsoft.com/office/powerpoint/2010/main" val="943657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579</TotalTime>
  <Words>918</Words>
  <Application>Microsoft Office PowerPoint</Application>
  <PresentationFormat>On-screen Show (16:9)</PresentationFormat>
  <Paragraphs>84</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Raghul S</cp:lastModifiedBy>
  <cp:revision>163</cp:revision>
  <dcterms:modified xsi:type="dcterms:W3CDTF">2024-04-19T15:58:29Z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